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33" r:id="rId2"/>
    <p:sldId id="365" r:id="rId3"/>
    <p:sldId id="367" r:id="rId4"/>
    <p:sldId id="368" r:id="rId5"/>
    <p:sldId id="369" r:id="rId6"/>
    <p:sldId id="434" r:id="rId7"/>
    <p:sldId id="435" r:id="rId8"/>
    <p:sldId id="436" r:id="rId9"/>
    <p:sldId id="437" r:id="rId10"/>
    <p:sldId id="438" r:id="rId11"/>
    <p:sldId id="439" r:id="rId12"/>
    <p:sldId id="440" r:id="rId13"/>
    <p:sldId id="441" r:id="rId14"/>
    <p:sldId id="442" r:id="rId15"/>
    <p:sldId id="443" r:id="rId16"/>
    <p:sldId id="444" r:id="rId17"/>
    <p:sldId id="445" r:id="rId18"/>
    <p:sldId id="386" r:id="rId19"/>
    <p:sldId id="432" r:id="rId20"/>
    <p:sldId id="387" r:id="rId21"/>
    <p:sldId id="394" r:id="rId22"/>
    <p:sldId id="395" r:id="rId23"/>
    <p:sldId id="388" r:id="rId24"/>
    <p:sldId id="396" r:id="rId25"/>
    <p:sldId id="397" r:id="rId2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94E4F3-579B-8BDF-9A0E-FD5E359E6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4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060DF2-41CB-3AF0-B3E7-0960ABC0BE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2981731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6D261-02E5-1BE1-5E41-47F367B6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E15200F7-2AB8-0A9A-80FB-B8B1A55FE9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59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DE20B36-9961-C5EB-57E6-8E81CB427791}"/>
              </a:ext>
            </a:extLst>
          </p:cNvPr>
          <p:cNvSpPr/>
          <p:nvPr/>
        </p:nvSpPr>
        <p:spPr>
          <a:xfrm>
            <a:off x="7680304" y="356580"/>
            <a:ext cx="1118795" cy="344244"/>
          </a:xfrm>
          <a:prstGeom prst="accentCallout2">
            <a:avLst>
              <a:gd name="adj1" fmla="val 58088"/>
              <a:gd name="adj2" fmla="val -5905"/>
              <a:gd name="adj3" fmla="val 54613"/>
              <a:gd name="adj4" fmla="val -58380"/>
              <a:gd name="adj5" fmla="val 315901"/>
              <a:gd name="adj6" fmla="val -2024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83C84A1-D064-D073-75DC-8CE587EDDBB3}"/>
              </a:ext>
            </a:extLst>
          </p:cNvPr>
          <p:cNvSpPr/>
          <p:nvPr/>
        </p:nvSpPr>
        <p:spPr>
          <a:xfrm>
            <a:off x="7755685" y="838476"/>
            <a:ext cx="968031" cy="612648"/>
          </a:xfrm>
          <a:prstGeom prst="wedgeEllipseCallout">
            <a:avLst>
              <a:gd name="adj1" fmla="val -178377"/>
              <a:gd name="adj2" fmla="val 13702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3112557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613100-4C9C-BE89-DD1E-B62010CB7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0494FE1B-F7B4-78C9-1947-D28C479460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2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9775366-C022-9FA8-F1BE-B28C18C4021B}"/>
              </a:ext>
            </a:extLst>
          </p:cNvPr>
          <p:cNvSpPr/>
          <p:nvPr/>
        </p:nvSpPr>
        <p:spPr>
          <a:xfrm>
            <a:off x="75643" y="97267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179"/>
              <a:gd name="adj4" fmla="val 122415"/>
              <a:gd name="adj5" fmla="val 829121"/>
              <a:gd name="adj6" fmla="val 27517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741982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9B218-01E7-F2C9-CB8C-C682A860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87AEB03C-3349-534D-064E-FE35412D2D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5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684AD2B-CDBC-ED14-5449-83785B55E90C}"/>
              </a:ext>
            </a:extLst>
          </p:cNvPr>
          <p:cNvSpPr/>
          <p:nvPr/>
        </p:nvSpPr>
        <p:spPr>
          <a:xfrm>
            <a:off x="67769" y="972678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0180"/>
              <a:gd name="adj4" fmla="val 121404"/>
              <a:gd name="adj5" fmla="val 448602"/>
              <a:gd name="adj6" fmla="val 21904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29890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022F6-DB1E-E36F-602E-8D28A84E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FC48612F-6AD4-724F-2719-2ED1654542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5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E9F2602-4E34-EF02-E43C-9A084CE3BD11}"/>
              </a:ext>
            </a:extLst>
          </p:cNvPr>
          <p:cNvSpPr/>
          <p:nvPr/>
        </p:nvSpPr>
        <p:spPr>
          <a:xfrm>
            <a:off x="805" y="1106880"/>
            <a:ext cx="1118795" cy="344244"/>
          </a:xfrm>
          <a:prstGeom prst="accentCallout2">
            <a:avLst>
              <a:gd name="adj1" fmla="val 59555"/>
              <a:gd name="adj2" fmla="val 104434"/>
              <a:gd name="adj3" fmla="val 61133"/>
              <a:gd name="adj4" fmla="val 113988"/>
              <a:gd name="adj5" fmla="val 640231"/>
              <a:gd name="adj6" fmla="val 28294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65F06DE-4588-D42C-E31F-7C4D6BB54E17}"/>
              </a:ext>
            </a:extLst>
          </p:cNvPr>
          <p:cNvSpPr/>
          <p:nvPr/>
        </p:nvSpPr>
        <p:spPr>
          <a:xfrm>
            <a:off x="7759829" y="838476"/>
            <a:ext cx="914400" cy="612648"/>
          </a:xfrm>
          <a:prstGeom prst="wedgeEllipseCallout">
            <a:avLst>
              <a:gd name="adj1" fmla="val -330721"/>
              <a:gd name="adj2" fmla="val 84825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685229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12A2D-60C0-CBC7-88F2-FCBD611C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CDAC595E-64C5-D1FE-1471-FE2A96FA60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5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5A59B33-CFD5-9478-CD13-A72BF0B934F3}"/>
              </a:ext>
            </a:extLst>
          </p:cNvPr>
          <p:cNvSpPr/>
          <p:nvPr/>
        </p:nvSpPr>
        <p:spPr>
          <a:xfrm>
            <a:off x="805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179"/>
              <a:gd name="adj4" fmla="val 122415"/>
              <a:gd name="adj5" fmla="val 447569"/>
              <a:gd name="adj6" fmla="val 24215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329812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A5B63C-51A0-B3F9-D744-22BA46DA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DB7C5418-2208-2ECA-EDBE-DCF7C2928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5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4718DA1-EE74-473A-3BCB-3F8D61C9E3ED}"/>
              </a:ext>
            </a:extLst>
          </p:cNvPr>
          <p:cNvSpPr/>
          <p:nvPr/>
        </p:nvSpPr>
        <p:spPr>
          <a:xfrm>
            <a:off x="3412503" y="415498"/>
            <a:ext cx="1552253" cy="344244"/>
          </a:xfrm>
          <a:prstGeom prst="accentCallout2">
            <a:avLst>
              <a:gd name="adj1" fmla="val 65031"/>
              <a:gd name="adj2" fmla="val -2353"/>
              <a:gd name="adj3" fmla="val 64645"/>
              <a:gd name="adj4" fmla="val -14892"/>
              <a:gd name="adj5" fmla="val 1100652"/>
              <a:gd name="adj6" fmla="val -11124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3726724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A9D9D-1AA1-CE80-89A6-CD9E54DFA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50C63384-C890-BFA2-05D4-CA90D759E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19600" y="1144800"/>
            <a:ext cx="9951367" cy="5536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44D56DD-E68C-50C9-5FB2-73D22A8368F6}"/>
              </a:ext>
            </a:extLst>
          </p:cNvPr>
          <p:cNvSpPr/>
          <p:nvPr/>
        </p:nvSpPr>
        <p:spPr>
          <a:xfrm>
            <a:off x="3864289" y="486753"/>
            <a:ext cx="1357039" cy="344244"/>
          </a:xfrm>
          <a:prstGeom prst="accentCallout2">
            <a:avLst>
              <a:gd name="adj1" fmla="val 59555"/>
              <a:gd name="adj2" fmla="val -1406"/>
              <a:gd name="adj3" fmla="val 62292"/>
              <a:gd name="adj4" fmla="val -15129"/>
              <a:gd name="adj5" fmla="val 586899"/>
              <a:gd name="adj6" fmla="val -1565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56909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417D7C-E8FB-E8B0-5CBF-CDA31F42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3E4D8C2D-E6A4-CFE5-277E-14E9DCE6EB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9968"/>
          <a:stretch/>
        </p:blipFill>
        <p:spPr>
          <a:xfrm>
            <a:off x="1119600" y="1144800"/>
            <a:ext cx="9950400" cy="571544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2620FE7-DD6D-BF28-F291-9094E58AB3C5}"/>
              </a:ext>
            </a:extLst>
          </p:cNvPr>
          <p:cNvSpPr/>
          <p:nvPr/>
        </p:nvSpPr>
        <p:spPr>
          <a:xfrm>
            <a:off x="805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989"/>
              <a:gd name="adj4" fmla="val 118703"/>
              <a:gd name="adj5" fmla="val 1028525"/>
              <a:gd name="adj6" fmla="val 2241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B268EBB-654B-89A4-E198-06D9450E80A3}"/>
              </a:ext>
            </a:extLst>
          </p:cNvPr>
          <p:cNvSpPr/>
          <p:nvPr/>
        </p:nvSpPr>
        <p:spPr>
          <a:xfrm>
            <a:off x="8527501" y="681575"/>
            <a:ext cx="914400" cy="612648"/>
          </a:xfrm>
          <a:prstGeom prst="wedgeEllipseCallout">
            <a:avLst>
              <a:gd name="adj1" fmla="val -146304"/>
              <a:gd name="adj2" fmla="val 86734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3097273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66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855411-A2A1-B2EF-3003-64C90648187C}"/>
              </a:ext>
            </a:extLst>
          </p:cNvPr>
          <p:cNvSpPr txBox="1"/>
          <p:nvPr/>
        </p:nvSpPr>
        <p:spPr>
          <a:xfrm>
            <a:off x="626253" y="2848672"/>
            <a:ext cx="10939493" cy="116065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</a:t>
            </a:r>
            <a:r>
              <a:rPr lang="es-MX" sz="2400" dirty="0" err="1"/>
              <a:t>boton</a:t>
            </a:r>
            <a:r>
              <a:rPr lang="es-MX" sz="2400" dirty="0"/>
              <a:t> = 2;				// creamos una variable para el botón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led = 12;					// creamos una variable para el led</a:t>
            </a:r>
          </a:p>
        </p:txBody>
      </p:sp>
    </p:spTree>
    <p:extLst>
      <p:ext uri="{BB962C8B-B14F-4D97-AF65-F5344CB8AC3E}">
        <p14:creationId xmlns:p14="http://schemas.microsoft.com/office/powerpoint/2010/main" val="2038286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285469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F100FD8-0724-EA96-F3E5-C67D427D3CF4}"/>
              </a:ext>
            </a:extLst>
          </p:cNvPr>
          <p:cNvSpPr txBox="1"/>
          <p:nvPr/>
        </p:nvSpPr>
        <p:spPr>
          <a:xfrm>
            <a:off x="626253" y="2576566"/>
            <a:ext cx="10939493" cy="215456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</a:t>
            </a:r>
            <a:r>
              <a:rPr lang="es-MX" sz="2400" dirty="0" err="1"/>
              <a:t>boton</a:t>
            </a:r>
            <a:r>
              <a:rPr lang="es-MX" sz="2400" dirty="0"/>
              <a:t>, INPUT);              // declaramos el pin 2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(led, OUTPUT);               // declaramos el pin 12 como salida</a:t>
            </a:r>
          </a:p>
          <a:p>
            <a:r>
              <a:rPr lang="es-MX" sz="2400" dirty="0"/>
              <a:t>  </a:t>
            </a:r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418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AF61F23-D788-E03C-703D-F61F01805577}"/>
              </a:ext>
            </a:extLst>
          </p:cNvPr>
          <p:cNvSpPr txBox="1"/>
          <p:nvPr/>
        </p:nvSpPr>
        <p:spPr>
          <a:xfrm>
            <a:off x="1010566" y="1040561"/>
            <a:ext cx="10170868" cy="5426166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loop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if</a:t>
            </a:r>
            <a:r>
              <a:rPr lang="es-MX" sz="2400" dirty="0"/>
              <a:t>(</a:t>
            </a:r>
            <a:r>
              <a:rPr lang="es-MX" sz="2400" dirty="0" err="1"/>
              <a:t>digitalRead</a:t>
            </a:r>
            <a:r>
              <a:rPr lang="es-MX" sz="2400" dirty="0"/>
              <a:t>(</a:t>
            </a:r>
            <a:r>
              <a:rPr lang="es-MX" sz="2400" dirty="0" err="1"/>
              <a:t>boton</a:t>
            </a:r>
            <a:r>
              <a:rPr lang="es-MX" sz="2400" dirty="0"/>
              <a:t>) == HIGH){     	// si el botón está presionado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for</a:t>
            </a:r>
            <a:r>
              <a:rPr lang="es-MX" sz="2400" dirty="0"/>
              <a:t>(</a:t>
            </a:r>
            <a:r>
              <a:rPr lang="es-MX" sz="2400" dirty="0" err="1"/>
              <a:t>int</a:t>
            </a:r>
            <a:r>
              <a:rPr lang="es-MX" sz="2400" dirty="0"/>
              <a:t> i=0; i&lt;=4; i++)          		// repetimos el ciclo 5 veces</a:t>
            </a:r>
          </a:p>
          <a:p>
            <a:r>
              <a:rPr lang="es-MX" sz="2400" dirty="0"/>
              <a:t>    {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digitalWrite</a:t>
            </a:r>
            <a:r>
              <a:rPr lang="es-MX" sz="2400" dirty="0"/>
              <a:t>(led, HIGH);          		// encendemos el led 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delay</a:t>
            </a:r>
            <a:r>
              <a:rPr lang="es-MX" sz="2400" dirty="0"/>
              <a:t>(500);                       			// esperamos 0.5 segundos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digitalWrite</a:t>
            </a:r>
            <a:r>
              <a:rPr lang="es-MX" sz="2400" dirty="0"/>
              <a:t>(led, LOW);           	// apagamos el led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delay</a:t>
            </a:r>
            <a:r>
              <a:rPr lang="es-MX" sz="2400" dirty="0"/>
              <a:t>(500);                       			// esperamos 0.5 segundos</a:t>
            </a:r>
          </a:p>
          <a:p>
            <a:r>
              <a:rPr lang="es-MX" sz="2400" dirty="0"/>
              <a:t>    }</a:t>
            </a:r>
          </a:p>
          <a:p>
            <a:r>
              <a:rPr lang="es-MX" sz="2400" dirty="0"/>
              <a:t>  }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else</a:t>
            </a:r>
            <a:r>
              <a:rPr lang="es-MX" sz="2400" dirty="0"/>
              <a:t>{                               			// si el botón no está presionado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digitalWrite</a:t>
            </a:r>
            <a:r>
              <a:rPr lang="es-MX" sz="2400" dirty="0"/>
              <a:t>(led, LOW);           	// apagamos el LED</a:t>
            </a:r>
          </a:p>
          <a:p>
            <a:r>
              <a:rPr lang="es-MX" sz="2400" dirty="0"/>
              <a:t>  }</a:t>
            </a:r>
          </a:p>
          <a:p>
            <a:endParaRPr lang="es-MX" sz="2400" dirty="0"/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7277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897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869965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42726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104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44374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y apagar un LED intermitentemente 5 veces al presionar un botón pulsador.</a:t>
            </a:r>
          </a:p>
          <a:p>
            <a:endParaRPr lang="es-MX" dirty="0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9D3483AD-2D20-5426-D4AB-61BC7D133CF2}"/>
              </a:ext>
            </a:extLst>
          </p:cNvPr>
          <p:cNvGrpSpPr/>
          <p:nvPr/>
        </p:nvGrpSpPr>
        <p:grpSpPr>
          <a:xfrm>
            <a:off x="4785393" y="1822251"/>
            <a:ext cx="6789836" cy="3213497"/>
            <a:chOff x="1515068" y="1817030"/>
            <a:chExt cx="8344035" cy="3949069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97753F4F-AC8F-B842-C615-FA887E4782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081003" y="3665497"/>
              <a:ext cx="1027096" cy="1135173"/>
            </a:xfrm>
            <a:prstGeom prst="rect">
              <a:avLst/>
            </a:prstGeom>
          </p:spPr>
        </p:pic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83FB47A8-20D6-E44D-86B5-C3C7991CED49}"/>
                </a:ext>
              </a:extLst>
            </p:cNvPr>
            <p:cNvSpPr/>
            <p:nvPr/>
          </p:nvSpPr>
          <p:spPr>
            <a:xfrm>
              <a:off x="1515068" y="1817030"/>
              <a:ext cx="8344035" cy="394906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8C84CD32-3D15-E5B4-9F01-C6182C567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4847256" y="4313051"/>
              <a:ext cx="1463029" cy="1221785"/>
            </a:xfrm>
            <a:prstGeom prst="rect">
              <a:avLst/>
            </a:prstGeom>
          </p:spPr>
        </p:pic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6E22D964-BBC7-13D1-FC49-8C49FC097797}"/>
                </a:ext>
              </a:extLst>
            </p:cNvPr>
            <p:cNvGrpSpPr/>
            <p:nvPr/>
          </p:nvGrpSpPr>
          <p:grpSpPr>
            <a:xfrm>
              <a:off x="2035878" y="1994339"/>
              <a:ext cx="7629630" cy="1726331"/>
              <a:chOff x="1369791" y="1378816"/>
              <a:chExt cx="7629630" cy="1726331"/>
            </a:xfrm>
          </p:grpSpPr>
          <p:pic>
            <p:nvPicPr>
              <p:cNvPr id="28" name="Imagen 27">
                <a:extLst>
                  <a:ext uri="{FF2B5EF4-FFF2-40B4-BE49-F238E27FC236}">
                    <a16:creationId xmlns:a16="http://schemas.microsoft.com/office/drawing/2014/main" id="{0B7C5980-5726-AD98-0B4E-C94924D855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69791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9" name="Imagen 28">
                <a:extLst>
                  <a:ext uri="{FF2B5EF4-FFF2-40B4-BE49-F238E27FC236}">
                    <a16:creationId xmlns:a16="http://schemas.microsoft.com/office/drawing/2014/main" id="{15FEC821-8603-E327-CFCA-965D3331BB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144550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0" name="Imagen 29">
                <a:extLst>
                  <a:ext uri="{FF2B5EF4-FFF2-40B4-BE49-F238E27FC236}">
                    <a16:creationId xmlns:a16="http://schemas.microsoft.com/office/drawing/2014/main" id="{82F0EE61-D82E-451E-5A49-2BE76AB3AC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19309" y="138196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1" name="Imagen 30">
                <a:extLst>
                  <a:ext uri="{FF2B5EF4-FFF2-40B4-BE49-F238E27FC236}">
                    <a16:creationId xmlns:a16="http://schemas.microsoft.com/office/drawing/2014/main" id="{9C375FF0-EFCD-6420-85BC-E32366715D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94068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2" name="Imagen 31">
                <a:extLst>
                  <a:ext uri="{FF2B5EF4-FFF2-40B4-BE49-F238E27FC236}">
                    <a16:creationId xmlns:a16="http://schemas.microsoft.com/office/drawing/2014/main" id="{33B33C2E-06F7-81E4-1393-63FDC876E6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468827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3" name="Imagen 32">
                <a:extLst>
                  <a:ext uri="{FF2B5EF4-FFF2-40B4-BE49-F238E27FC236}">
                    <a16:creationId xmlns:a16="http://schemas.microsoft.com/office/drawing/2014/main" id="{7C5A831D-4BDC-F349-5007-AB87B4FF6C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243586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4" name="Imagen 33">
                <a:extLst>
                  <a:ext uri="{FF2B5EF4-FFF2-40B4-BE49-F238E27FC236}">
                    <a16:creationId xmlns:a16="http://schemas.microsoft.com/office/drawing/2014/main" id="{2BFC7CEA-69DE-0350-D0C2-590DB992FF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018345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5" name="Imagen 34">
                <a:extLst>
                  <a:ext uri="{FF2B5EF4-FFF2-40B4-BE49-F238E27FC236}">
                    <a16:creationId xmlns:a16="http://schemas.microsoft.com/office/drawing/2014/main" id="{4CBC5800-48C9-AE5C-4F28-198078A0ED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797092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6" name="Imagen 35">
                <a:extLst>
                  <a:ext uri="{FF2B5EF4-FFF2-40B4-BE49-F238E27FC236}">
                    <a16:creationId xmlns:a16="http://schemas.microsoft.com/office/drawing/2014/main" id="{0EE8C932-3535-88E9-3670-4933437551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575839" y="1378816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37" name="Imagen 36">
                <a:extLst>
                  <a:ext uri="{FF2B5EF4-FFF2-40B4-BE49-F238E27FC236}">
                    <a16:creationId xmlns:a16="http://schemas.microsoft.com/office/drawing/2014/main" id="{8BE0A849-D719-1B58-B2BC-34078D37CD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54586" y="1378816"/>
                <a:ext cx="644835" cy="1080000"/>
              </a:xfrm>
              <a:prstGeom prst="rect">
                <a:avLst/>
              </a:prstGeom>
            </p:spPr>
          </p:pic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5E3F54D8-E627-18C3-C5C3-3A7944E411F1}"/>
                  </a:ext>
                </a:extLst>
              </p:cNvPr>
              <p:cNvSpPr txBox="1"/>
              <p:nvPr/>
            </p:nvSpPr>
            <p:spPr>
              <a:xfrm>
                <a:off x="1462818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 dirty="0">
                    <a:latin typeface="Arial Rounded MT Bold" panose="020F0704030504030204" pitchFamily="34" charset="0"/>
                  </a:rPr>
                  <a:t>1</a:t>
                </a:r>
              </a:p>
            </p:txBody>
          </p:sp>
          <p:sp>
            <p:nvSpPr>
              <p:cNvPr id="39" name="CuadroTexto 38">
                <a:extLst>
                  <a:ext uri="{FF2B5EF4-FFF2-40B4-BE49-F238E27FC236}">
                    <a16:creationId xmlns:a16="http://schemas.microsoft.com/office/drawing/2014/main" id="{FCBEC6BA-685B-89F1-0073-2CA2AF783013}"/>
                  </a:ext>
                </a:extLst>
              </p:cNvPr>
              <p:cNvSpPr txBox="1"/>
              <p:nvPr/>
            </p:nvSpPr>
            <p:spPr>
              <a:xfrm>
                <a:off x="2965822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MX" sz="3600" dirty="0">
                    <a:latin typeface="Arial Rounded MT Bold" panose="020F0704030504030204" pitchFamily="34" charset="0"/>
                  </a:rPr>
                  <a:t>2</a:t>
                </a:r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698331D3-6965-F650-6F27-5014EE71C101}"/>
                  </a:ext>
                </a:extLst>
              </p:cNvPr>
              <p:cNvSpPr txBox="1"/>
              <p:nvPr/>
            </p:nvSpPr>
            <p:spPr>
              <a:xfrm>
                <a:off x="4562219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 dirty="0">
                    <a:latin typeface="Arial Rounded MT Bold" panose="020F0704030504030204" pitchFamily="34" charset="0"/>
                  </a:rPr>
                  <a:t>3</a:t>
                </a:r>
              </a:p>
            </p:txBody>
          </p:sp>
          <p:sp>
            <p:nvSpPr>
              <p:cNvPr id="41" name="CuadroTexto 40">
                <a:extLst>
                  <a:ext uri="{FF2B5EF4-FFF2-40B4-BE49-F238E27FC236}">
                    <a16:creationId xmlns:a16="http://schemas.microsoft.com/office/drawing/2014/main" id="{3A9D4D69-6082-6447-6353-9CBD6C11B2DF}"/>
                  </a:ext>
                </a:extLst>
              </p:cNvPr>
              <p:cNvSpPr txBox="1"/>
              <p:nvPr/>
            </p:nvSpPr>
            <p:spPr>
              <a:xfrm>
                <a:off x="6069029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 dirty="0">
                    <a:latin typeface="Arial Rounded MT Bold" panose="020F0704030504030204" pitchFamily="34" charset="0"/>
                  </a:rPr>
                  <a:t>4</a:t>
                </a:r>
              </a:p>
            </p:txBody>
          </p:sp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2BDD4806-EC81-9C03-3C7B-8A0C51F6CF5C}"/>
                  </a:ext>
                </a:extLst>
              </p:cNvPr>
              <p:cNvSpPr txBox="1"/>
              <p:nvPr/>
            </p:nvSpPr>
            <p:spPr>
              <a:xfrm>
                <a:off x="7668866" y="2458816"/>
                <a:ext cx="4587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600" dirty="0">
                    <a:latin typeface="Arial Rounded MT Bold" panose="020F0704030504030204" pitchFamily="34" charset="0"/>
                  </a:rPr>
                  <a:t>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1809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9949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2F329-E985-646E-80CD-125A7D7A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CFF5A7A-A173-04D9-DBB3-ED322F642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5" t="20235" r="15555" b="12941"/>
          <a:stretch/>
        </p:blipFill>
        <p:spPr>
          <a:xfrm>
            <a:off x="1268958" y="849855"/>
            <a:ext cx="9654084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22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D7EE8-D7DF-72ED-DF7C-A6674E672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AB5EDD74-2FF8-4CBD-3B7B-CE100F589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20" b="7970"/>
          <a:stretch/>
        </p:blipFill>
        <p:spPr>
          <a:xfrm>
            <a:off x="1120561" y="1143873"/>
            <a:ext cx="9950877" cy="581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21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E36071-D99C-16CF-4E91-E87F54DDA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62DFD354-A348-56E1-4818-C9D05119A0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8622"/>
          <a:stretch/>
        </p:blipFill>
        <p:spPr>
          <a:xfrm>
            <a:off x="1120800" y="1717348"/>
            <a:ext cx="9950400" cy="495882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EB825C4-5734-B553-FB11-1BED4DEACFD6}"/>
              </a:ext>
            </a:extLst>
          </p:cNvPr>
          <p:cNvSpPr/>
          <p:nvPr/>
        </p:nvSpPr>
        <p:spPr>
          <a:xfrm>
            <a:off x="2975040" y="415498"/>
            <a:ext cx="1118795" cy="344244"/>
          </a:xfrm>
          <a:prstGeom prst="accentCallout2">
            <a:avLst>
              <a:gd name="adj1" fmla="val 62292"/>
              <a:gd name="adj2" fmla="val 103591"/>
              <a:gd name="adj3" fmla="val 61134"/>
              <a:gd name="adj4" fmla="val 119887"/>
              <a:gd name="adj5" fmla="val 331166"/>
              <a:gd name="adj6" fmla="val 2759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960217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CA4A4-030D-D127-ABB6-7CDB444B5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82762AB0-C38F-D7F3-2CC5-42DDB27643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4" b="7572"/>
          <a:stretch/>
        </p:blipFill>
        <p:spPr>
          <a:xfrm>
            <a:off x="1120800" y="1144346"/>
            <a:ext cx="9950400" cy="553626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CBAB17E-03E9-13F6-E1D7-9E543EF9B768}"/>
              </a:ext>
            </a:extLst>
          </p:cNvPr>
          <p:cNvSpPr/>
          <p:nvPr/>
        </p:nvSpPr>
        <p:spPr>
          <a:xfrm>
            <a:off x="2660696" y="7125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324024"/>
              <a:gd name="adj6" fmla="val 3188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A10EFCF-9897-365F-EBAD-74B15B80D551}"/>
              </a:ext>
            </a:extLst>
          </p:cNvPr>
          <p:cNvSpPr/>
          <p:nvPr/>
        </p:nvSpPr>
        <p:spPr>
          <a:xfrm>
            <a:off x="8412511" y="415498"/>
            <a:ext cx="914400" cy="612648"/>
          </a:xfrm>
          <a:prstGeom prst="wedgeEllipseCallout">
            <a:avLst>
              <a:gd name="adj1" fmla="val -203259"/>
              <a:gd name="adj2" fmla="val 191388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33696669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554</Words>
  <Application>Microsoft Office PowerPoint</Application>
  <PresentationFormat>Panorámica</PresentationFormat>
  <Paragraphs>93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9" baseType="lpstr">
      <vt:lpstr>Arial</vt:lpstr>
      <vt:lpstr>Arial Rounded MT Bold</vt:lpstr>
      <vt:lpstr>Trebuchet MS</vt:lpstr>
      <vt:lpstr>Tema de Office</vt:lpstr>
      <vt:lpstr>PRÁCTICA 4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128</cp:revision>
  <dcterms:created xsi:type="dcterms:W3CDTF">2017-08-15T18:33:09Z</dcterms:created>
  <dcterms:modified xsi:type="dcterms:W3CDTF">2022-08-24T19:38:08Z</dcterms:modified>
</cp:coreProperties>
</file>